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65" r:id="rId13"/>
    <p:sldId id="266" r:id="rId14"/>
    <p:sldId id="25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9C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9A9B7D-9608-49DC-8FA1-A906E4331E3D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B2B838-38CB-4E83-B6B5-0C14B926885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tionalanthems.info/gq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Equatorial Guinea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000" dirty="0" smtClean="0">
                <a:solidFill>
                  <a:srgbClr val="D89C4C"/>
                </a:solidFill>
              </a:rPr>
              <a:t>Escrito por: McKenna</a:t>
            </a:r>
            <a:endParaRPr lang="es-MX" sz="2000" dirty="0">
              <a:solidFill>
                <a:srgbClr val="D89C4C"/>
              </a:solidFill>
            </a:endParaRPr>
          </a:p>
        </p:txBody>
      </p:sp>
      <p:pic>
        <p:nvPicPr>
          <p:cNvPr id="6" name="Content Placeholder 5" descr="equatguin-flag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524001"/>
            <a:ext cx="7239000" cy="4817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Cocoa </a:t>
            </a:r>
          </a:p>
          <a:p>
            <a:endParaRPr lang="en-US" dirty="0" smtClean="0"/>
          </a:p>
          <a:p>
            <a:r>
              <a:rPr lang="en-US" dirty="0" smtClean="0"/>
              <a:t>Petroleum</a:t>
            </a:r>
          </a:p>
          <a:p>
            <a:endParaRPr lang="en-US" dirty="0" smtClean="0"/>
          </a:p>
          <a:p>
            <a:r>
              <a:rPr lang="en-US" dirty="0" smtClean="0"/>
              <a:t>10.24 billion a year</a:t>
            </a:r>
          </a:p>
          <a:p>
            <a:endParaRPr lang="en-US" dirty="0" smtClean="0"/>
          </a:p>
          <a:p>
            <a:r>
              <a:rPr lang="en-US" dirty="0" smtClean="0"/>
              <a:t>Can grow, cocoa, coffee, rice, yams, cassava, bananas, and </a:t>
            </a:r>
            <a:r>
              <a:rPr lang="en-US" smtClean="0"/>
              <a:t>palm oil nuts. 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3268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 A Map of Equatorial Guinea </a:t>
            </a:r>
            <a:endParaRPr lang="en-US" sz="5400" dirty="0"/>
          </a:p>
        </p:txBody>
      </p:sp>
      <p:pic>
        <p:nvPicPr>
          <p:cNvPr id="5" name="Content Placeholder 4" descr="equatorial-guinea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057400"/>
            <a:ext cx="3951290" cy="4389437"/>
          </a:xfrm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Anthem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endParaRPr lang="es-ES" sz="1400" dirty="0" smtClean="0"/>
          </a:p>
          <a:p>
            <a:r>
              <a:rPr lang="es-ES" sz="1800" dirty="0" smtClean="0"/>
              <a:t>Caminemos pisando de senda </a:t>
            </a:r>
          </a:p>
          <a:p>
            <a:r>
              <a:rPr lang="es-ES" sz="1400" dirty="0" smtClean="0"/>
              <a:t>Caminemos pisando la senda De nuestra inmensa felicidad.</a:t>
            </a:r>
            <a:br>
              <a:rPr lang="es-ES" sz="1400" dirty="0" smtClean="0"/>
            </a:br>
            <a:r>
              <a:rPr lang="es-ES" sz="1400" dirty="0" smtClean="0"/>
              <a:t>En fraternidad, sin separación,</a:t>
            </a:r>
            <a:br>
              <a:rPr lang="es-ES" sz="1400" dirty="0" smtClean="0"/>
            </a:br>
            <a:r>
              <a:rPr lang="es-ES" sz="1400" dirty="0" smtClean="0"/>
              <a:t>¡Cantemos Libertad!</a:t>
            </a:r>
            <a:br>
              <a:rPr lang="es-ES" sz="1400" dirty="0" smtClean="0"/>
            </a:br>
            <a:r>
              <a:rPr lang="es-ES" sz="1400" dirty="0" smtClean="0"/>
              <a:t>Tras dos siglos de estar sometidos</a:t>
            </a:r>
            <a:br>
              <a:rPr lang="es-ES" sz="1400" dirty="0" smtClean="0"/>
            </a:br>
            <a:r>
              <a:rPr lang="es-ES" sz="1400" dirty="0" smtClean="0"/>
              <a:t>Bajo la dominación colonial,</a:t>
            </a:r>
            <a:br>
              <a:rPr lang="es-ES" sz="1400" dirty="0" smtClean="0"/>
            </a:br>
            <a:r>
              <a:rPr lang="es-ES" sz="1400" dirty="0" smtClean="0"/>
              <a:t>En fraterna unión, sin discriminar,</a:t>
            </a:r>
            <a:br>
              <a:rPr lang="es-ES" sz="1400" dirty="0" smtClean="0"/>
            </a:br>
            <a:r>
              <a:rPr lang="es-ES" sz="1400" dirty="0" smtClean="0"/>
              <a:t>¡Cantemos Libertad!</a:t>
            </a:r>
            <a:br>
              <a:rPr lang="es-ES" sz="1400" dirty="0" smtClean="0"/>
            </a:br>
            <a:r>
              <a:rPr lang="es-ES" sz="1400" dirty="0" smtClean="0"/>
              <a:t>¡Gritemos Viva, Libre Guinea,</a:t>
            </a:r>
            <a:br>
              <a:rPr lang="es-ES" sz="1400" dirty="0" smtClean="0"/>
            </a:br>
            <a:r>
              <a:rPr lang="es-ES" sz="1400" dirty="0" smtClean="0"/>
              <a:t>Y defendamos nuestra Libertad.</a:t>
            </a:r>
            <a:br>
              <a:rPr lang="es-ES" sz="1400" dirty="0" smtClean="0"/>
            </a:br>
            <a:r>
              <a:rPr lang="es-ES" sz="1400" dirty="0" smtClean="0"/>
              <a:t>Cantemos siempre, Libre Guinea,</a:t>
            </a:r>
            <a:br>
              <a:rPr lang="es-ES" sz="1400" dirty="0" smtClean="0"/>
            </a:br>
            <a:r>
              <a:rPr lang="es-ES" sz="1400" dirty="0" smtClean="0"/>
              <a:t>Y conservemos siempre la unidad.</a:t>
            </a:r>
            <a:br>
              <a:rPr lang="es-ES" sz="1400" dirty="0" smtClean="0"/>
            </a:br>
            <a:r>
              <a:rPr lang="es-ES" sz="1400" dirty="0" smtClean="0"/>
              <a:t>¡Gritemos Viva, Libre Guinea,</a:t>
            </a:r>
            <a:br>
              <a:rPr lang="es-ES" sz="1400" dirty="0" smtClean="0"/>
            </a:br>
            <a:r>
              <a:rPr lang="es-ES" sz="1400" dirty="0" smtClean="0"/>
              <a:t>Y defendamos nuestra Libertad.</a:t>
            </a:r>
            <a:br>
              <a:rPr lang="es-ES" sz="1400" dirty="0" smtClean="0"/>
            </a:br>
            <a:r>
              <a:rPr lang="es-ES" sz="1400" dirty="0" smtClean="0"/>
              <a:t>Cantemos siempre, Libre Guinea,</a:t>
            </a:r>
            <a:br>
              <a:rPr lang="es-ES" sz="1400" dirty="0" smtClean="0"/>
            </a:br>
            <a:r>
              <a:rPr lang="es-ES" sz="1400" dirty="0" smtClean="0"/>
              <a:t>Y conservemos, y conservemos la independencia nacional</a:t>
            </a:r>
            <a:br>
              <a:rPr lang="es-ES" sz="1400" dirty="0" smtClean="0"/>
            </a:br>
            <a:r>
              <a:rPr lang="es-ES" sz="1400" dirty="0" smtClean="0"/>
              <a:t>Y conservemos, Y conservemos</a:t>
            </a:r>
            <a:br>
              <a:rPr lang="es-ES" sz="1400" dirty="0" smtClean="0"/>
            </a:br>
            <a:r>
              <a:rPr lang="es-ES" sz="1400" dirty="0" smtClean="0"/>
              <a:t>La independencia nacional. </a:t>
            </a:r>
          </a:p>
          <a:p>
            <a:pPr>
              <a:buNone/>
            </a:pPr>
            <a:r>
              <a:rPr lang="es-ES" sz="1400" dirty="0" smtClean="0"/>
              <a:t/>
            </a:r>
            <a:br>
              <a:rPr lang="es-ES" sz="1400" dirty="0" smtClean="0"/>
            </a:br>
            <a:r>
              <a:rPr lang="es-ES" sz="1400" dirty="0" smtClean="0"/>
              <a:t/>
            </a:r>
            <a:br>
              <a:rPr lang="es-ES" sz="1400" dirty="0" smtClean="0"/>
            </a:b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endParaRPr lang="en-US" sz="3400" dirty="0" smtClean="0"/>
          </a:p>
          <a:p>
            <a:r>
              <a:rPr lang="en-US" sz="4500" dirty="0" smtClean="0"/>
              <a:t>Let us tread the path</a:t>
            </a:r>
          </a:p>
          <a:p>
            <a:r>
              <a:rPr lang="en-US" sz="3400" dirty="0" smtClean="0"/>
              <a:t>We walk along path</a:t>
            </a:r>
            <a:br>
              <a:rPr lang="en-US" sz="3400" dirty="0" smtClean="0"/>
            </a:br>
            <a:r>
              <a:rPr lang="en-US" sz="3400" dirty="0" smtClean="0"/>
              <a:t>Of our immense joy.</a:t>
            </a:r>
            <a:br>
              <a:rPr lang="en-US" sz="3400" dirty="0" smtClean="0"/>
            </a:br>
            <a:r>
              <a:rPr lang="en-US" sz="3400" dirty="0" smtClean="0"/>
              <a:t>In brotherhood, without division,</a:t>
            </a:r>
            <a:br>
              <a:rPr lang="en-US" sz="3400" dirty="0" smtClean="0"/>
            </a:br>
            <a:r>
              <a:rPr lang="en-US" sz="3400" dirty="0" smtClean="0"/>
              <a:t>We sing Liberty!</a:t>
            </a:r>
            <a:br>
              <a:rPr lang="en-US" sz="3400" dirty="0" smtClean="0"/>
            </a:br>
            <a:r>
              <a:rPr lang="en-US" sz="3400" dirty="0" smtClean="0"/>
              <a:t>After two centuries of being subdued</a:t>
            </a:r>
            <a:br>
              <a:rPr lang="en-US" sz="3400" dirty="0" smtClean="0"/>
            </a:br>
            <a:r>
              <a:rPr lang="en-US" sz="3400" dirty="0" smtClean="0"/>
              <a:t>Under colonial domination,</a:t>
            </a:r>
            <a:br>
              <a:rPr lang="en-US" sz="3400" dirty="0" smtClean="0"/>
            </a:br>
            <a:r>
              <a:rPr lang="en-US" sz="3400" dirty="0" smtClean="0"/>
              <a:t>In fraternal union, without discrimination,</a:t>
            </a:r>
            <a:br>
              <a:rPr lang="en-US" sz="3400" dirty="0" smtClean="0"/>
            </a:br>
            <a:r>
              <a:rPr lang="en-US" sz="3400" dirty="0" smtClean="0"/>
              <a:t>We sing Liberty!</a:t>
            </a:r>
            <a:br>
              <a:rPr lang="en-US" sz="3400" dirty="0" smtClean="0"/>
            </a:br>
            <a:r>
              <a:rPr lang="en-US" sz="3400" dirty="0" smtClean="0"/>
              <a:t>We cry, long live a free Guinea,</a:t>
            </a:r>
            <a:br>
              <a:rPr lang="en-US" sz="3400" dirty="0" smtClean="0"/>
            </a:br>
            <a:r>
              <a:rPr lang="en-US" sz="3400" dirty="0" smtClean="0"/>
              <a:t>And we defend our liberty </a:t>
            </a:r>
            <a:br>
              <a:rPr lang="en-US" sz="3400" dirty="0" smtClean="0"/>
            </a:br>
            <a:r>
              <a:rPr lang="en-US" sz="3400" dirty="0" smtClean="0"/>
              <a:t>We always sing, free Guinea,</a:t>
            </a:r>
            <a:br>
              <a:rPr lang="en-US" sz="3400" dirty="0" smtClean="0"/>
            </a:br>
            <a:r>
              <a:rPr lang="en-US" sz="3400" dirty="0" smtClean="0"/>
              <a:t>And we always preserve our unity.</a:t>
            </a:r>
            <a:br>
              <a:rPr lang="en-US" sz="3400" dirty="0" smtClean="0"/>
            </a:br>
            <a:r>
              <a:rPr lang="en-US" sz="3400" dirty="0" smtClean="0"/>
              <a:t>We cry, long live a free Guinea,</a:t>
            </a:r>
            <a:br>
              <a:rPr lang="en-US" sz="3400" dirty="0" smtClean="0"/>
            </a:br>
            <a:r>
              <a:rPr lang="en-US" sz="3400" dirty="0" smtClean="0"/>
              <a:t>And we defend our liberty</a:t>
            </a:r>
            <a:br>
              <a:rPr lang="en-US" sz="3400" dirty="0" smtClean="0"/>
            </a:br>
            <a:r>
              <a:rPr lang="en-US" sz="3400" dirty="0" smtClean="0"/>
              <a:t>We always sing, free Guinea,</a:t>
            </a:r>
            <a:br>
              <a:rPr lang="en-US" sz="3400" dirty="0" smtClean="0"/>
            </a:br>
            <a:r>
              <a:rPr lang="en-US" sz="3400" dirty="0" smtClean="0"/>
              <a:t>And we preserve and we preserve our national independence</a:t>
            </a:r>
            <a:br>
              <a:rPr lang="en-US" sz="3400" dirty="0" smtClean="0"/>
            </a:br>
            <a:r>
              <a:rPr lang="en-US" sz="3400" dirty="0" smtClean="0"/>
              <a:t>And we preserve and we preserve our national independence.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638800" y="5715000"/>
            <a:ext cx="137730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6172200"/>
            <a:ext cx="16690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Spanish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www.nationalanthems.info/gq.htm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national anthem music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is </a:t>
            </a:r>
            <a:r>
              <a:rPr lang="en-US" dirty="0" smtClean="0"/>
              <a:t>Malabo</a:t>
            </a:r>
          </a:p>
          <a:p>
            <a:r>
              <a:rPr lang="en-US" dirty="0" smtClean="0"/>
              <a:t>Malabo is located on </a:t>
            </a:r>
            <a:r>
              <a:rPr lang="en-US" dirty="0" err="1" smtClean="0"/>
              <a:t>Bioka</a:t>
            </a:r>
            <a:r>
              <a:rPr lang="en-US" dirty="0" smtClean="0"/>
              <a:t>.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They have a population of about 650,702.</a:t>
            </a:r>
          </a:p>
          <a:p>
            <a:r>
              <a:rPr lang="en-US" dirty="0" smtClean="0"/>
              <a:t>The climate is hot and always humid.</a:t>
            </a:r>
          </a:p>
          <a:p>
            <a:r>
              <a:rPr lang="en-US" dirty="0" smtClean="0"/>
              <a:t>1 U.S dollar is equal to about 481Communaute financier africaine francs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Monte Alen National Park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1400 sq. km of protected rainforest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5 volcanic islands of which the country is part of. </a:t>
            </a:r>
            <a:r>
              <a:rPr lang="en-US" dirty="0" err="1" smtClean="0"/>
              <a:t>Bioka</a:t>
            </a:r>
            <a:r>
              <a:rPr lang="en-US" dirty="0" smtClean="0"/>
              <a:t> is the largest. 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          Ver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Fernando Po Speirops and Annobon White- eye only found in Equatorial Guinea.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Oír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7974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0"/>
            <a:ext cx="13001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sand of Ureca </a:t>
            </a:r>
            <a:r>
              <a:rPr lang="en-US" dirty="0" smtClean="0"/>
              <a:t>beach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During the dry season turtles nest there to lay their eggs.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</a:t>
            </a:r>
            <a:r>
              <a:rPr lang="en-US" dirty="0" err="1" smtClean="0"/>
              <a:t>Tocar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Sweet acacia , the national flower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Oler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838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sweetacac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286000"/>
            <a:ext cx="3009900" cy="401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Cassava root</a:t>
            </a:r>
          </a:p>
          <a:p>
            <a:endParaRPr lang="en-US" dirty="0" smtClean="0"/>
          </a:p>
          <a:p>
            <a:r>
              <a:rPr lang="en-US" dirty="0" smtClean="0"/>
              <a:t>Bananas </a:t>
            </a:r>
          </a:p>
          <a:p>
            <a:endParaRPr lang="en-US" dirty="0" smtClean="0"/>
          </a:p>
          <a:p>
            <a:r>
              <a:rPr lang="en-US" dirty="0" smtClean="0"/>
              <a:t>Rice</a:t>
            </a:r>
          </a:p>
          <a:p>
            <a:endParaRPr lang="en-US" dirty="0" smtClean="0"/>
          </a:p>
          <a:p>
            <a:r>
              <a:rPr lang="en-US" dirty="0" smtClean="0"/>
              <a:t>Yams</a:t>
            </a:r>
          </a:p>
          <a:p>
            <a:endParaRPr lang="en-US" dirty="0" smtClean="0"/>
          </a:p>
          <a:p>
            <a:r>
              <a:rPr lang="en-US" dirty="0" smtClean="0"/>
              <a:t>These are all part of their daily diet.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Probar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"/>
            <a:ext cx="234415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Spain</a:t>
            </a:r>
          </a:p>
          <a:p>
            <a:r>
              <a:rPr lang="en-US" dirty="0" smtClean="0"/>
              <a:t>October 12, 1968</a:t>
            </a:r>
          </a:p>
          <a:p>
            <a:r>
              <a:rPr lang="en-US" dirty="0" smtClean="0"/>
              <a:t>Was known as Spanish Guinea before independence.</a:t>
            </a:r>
          </a:p>
          <a:p>
            <a:r>
              <a:rPr lang="en-US" dirty="0" smtClean="0"/>
              <a:t>Francisco Macias Nguema first president</a:t>
            </a:r>
          </a:p>
          <a:p>
            <a:r>
              <a:rPr lang="en-US" dirty="0" smtClean="0"/>
              <a:t>Created single party and was killed because he led a reign of terror that killed 1/3 of the country’s population.</a:t>
            </a:r>
          </a:p>
          <a:p>
            <a:r>
              <a:rPr lang="en-US" dirty="0" smtClean="0"/>
              <a:t>They have a poor </a:t>
            </a:r>
            <a:r>
              <a:rPr lang="en-US" dirty="0" smtClean="0"/>
              <a:t>government, under dictatorship.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Independence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1, New Years day</a:t>
            </a:r>
          </a:p>
          <a:p>
            <a:endParaRPr lang="en-US" dirty="0" smtClean="0"/>
          </a:p>
          <a:p>
            <a:r>
              <a:rPr lang="en-US" dirty="0" smtClean="0"/>
              <a:t>August 3, Armed forces day</a:t>
            </a:r>
          </a:p>
          <a:p>
            <a:endParaRPr lang="en-US" dirty="0" smtClean="0"/>
          </a:p>
          <a:p>
            <a:r>
              <a:rPr lang="en-US" dirty="0" smtClean="0"/>
              <a:t>August 15, Constitution day</a:t>
            </a:r>
          </a:p>
          <a:p>
            <a:endParaRPr lang="en-US" dirty="0" smtClean="0"/>
          </a:p>
          <a:p>
            <a:r>
              <a:rPr lang="en-US" dirty="0" smtClean="0"/>
              <a:t>December 10, Human Rights day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holidays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267</Words>
  <Application>Microsoft Office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Concourse</vt:lpstr>
      <vt:lpstr>Civic</vt:lpstr>
      <vt:lpstr>Flow</vt:lpstr>
      <vt:lpstr>Equatorial Guinea  Escrito por: McKenna</vt:lpstr>
      <vt:lpstr>Facts</vt:lpstr>
      <vt:lpstr>             Ver</vt:lpstr>
      <vt:lpstr>Oír</vt:lpstr>
      <vt:lpstr>              Tocar</vt:lpstr>
      <vt:lpstr>Oler</vt:lpstr>
      <vt:lpstr>Probar</vt:lpstr>
      <vt:lpstr>Independence Day</vt:lpstr>
      <vt:lpstr>Other holidays</vt:lpstr>
      <vt:lpstr>Exports</vt:lpstr>
      <vt:lpstr> A Map of Equatorial Guinea </vt:lpstr>
      <vt:lpstr>National Anthem </vt:lpstr>
      <vt:lpstr>The national anthem music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Equatorial Guinea </dc:title>
  <dc:creator>CLSD</dc:creator>
  <cp:lastModifiedBy>CLSD</cp:lastModifiedBy>
  <cp:revision>18</cp:revision>
  <dcterms:created xsi:type="dcterms:W3CDTF">2011-01-20T16:25:15Z</dcterms:created>
  <dcterms:modified xsi:type="dcterms:W3CDTF">2011-02-03T16:41:44Z</dcterms:modified>
</cp:coreProperties>
</file>